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0"/>
  </p:notesMasterIdLst>
  <p:sldIdLst>
    <p:sldId id="483" r:id="rId3"/>
    <p:sldId id="259" r:id="rId4"/>
    <p:sldId id="485" r:id="rId5"/>
    <p:sldId id="484" r:id="rId6"/>
    <p:sldId id="486" r:id="rId7"/>
    <p:sldId id="488" r:id="rId8"/>
    <p:sldId id="48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CC5439-835F-4403-8691-E5AF26F42091}" type="datetimeFigureOut">
              <a:rPr lang="en-GB" smtClean="0"/>
              <a:t>30/01/2023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9C7D45-D68B-44A5-AFD3-F22EA53340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2388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81EE429B-DB61-4D18-985F-62ECE3B387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93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93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93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93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93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93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93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93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93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7937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E94A785-4A97-4D18-AF99-5C89C39B86DB}" type="slidenum">
              <a:rPr kumimoji="0" lang="en-GB" altLang="en-US" sz="10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7937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000" b="0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79A28ED4-462B-4559-AF41-A5F37C6C95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FBBB5CC2-788A-47EE-9E4D-EF1FF4E950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E717B-479B-4B51-9740-CCD742EFBC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96C9A8-A188-40FD-8ADE-0A95308C73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4C1034-3C67-4BAA-AAF5-EE16BF113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464DB-C562-41E6-B61E-DEE60785ADED}" type="datetimeFigureOut">
              <a:rPr lang="en-GB" smtClean="0"/>
              <a:t>30/01/2023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D537F9-7757-4CE4-AE1E-7EB301BC6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E23015-68FE-4216-8DE4-FA03B7453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4A4C6-3C56-4062-988A-7146031680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0550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976C9-C450-41A8-B7FF-762463488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F6B620-FFA7-435C-AB10-B4E41D96D5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656C80-4997-41B8-9907-A55C9D6B1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464DB-C562-41E6-B61E-DEE60785ADED}" type="datetimeFigureOut">
              <a:rPr lang="en-GB" smtClean="0"/>
              <a:t>30/01/2023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3353A5-BE2E-46E5-B1BF-67937F11E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7EC6E3-B723-4E75-9063-45766F4DA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4A4C6-3C56-4062-988A-7146031680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0342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E6728E-7BE0-40CE-8322-550CEA7A13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D331F0-A739-429F-BECA-921C602F23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795638-757F-4269-8260-87E3ECF1A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464DB-C562-41E6-B61E-DEE60785ADED}" type="datetimeFigureOut">
              <a:rPr lang="en-GB" smtClean="0"/>
              <a:t>30/01/2023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76B7C-A09A-4E54-9FE4-97B585C9F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294977-60FA-47D7-A61D-138DFF3C5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4A4C6-3C56-4062-988A-7146031680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09028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FFE8A39-50A0-4C97-B3CC-A9B954D2B6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716F819-F5A9-4942-9874-4222DF517D4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BF873E-0F15-425B-AF0F-FCFD627774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79885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9CE5C20-E4BC-4A39-BA39-1F9A46D8BE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D591517-E83D-4D5C-AD90-5AC072F025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IOP DClinPsy 2020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C96A1F9-F7DC-4D92-ACD9-497B8C0250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9385D6-4A77-4D15-9BD5-AB5F5B1504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56328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0E4C562-7D62-49AF-9C50-84681924D5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6C8FD97-8A48-4DF9-B2A4-AFB1B45CE2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IOP DClinPsy 2020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344F82-1732-4857-A148-A0AC23019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4D3EB9-731D-4E3A-A0FA-BA9AB4306F8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50100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6">
            <a:extLst>
              <a:ext uri="{FF2B5EF4-FFF2-40B4-BE49-F238E27FC236}">
                <a16:creationId xmlns:a16="http://schemas.microsoft.com/office/drawing/2014/main" id="{E9347B79-253C-439E-A6E7-0430E706D7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7">
            <a:extLst>
              <a:ext uri="{FF2B5EF4-FFF2-40B4-BE49-F238E27FC236}">
                <a16:creationId xmlns:a16="http://schemas.microsoft.com/office/drawing/2014/main" id="{3D17ECD3-9289-4AFB-B82A-C56C7DE4ED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IOP DClinPsy 2020</a:t>
            </a:r>
          </a:p>
        </p:txBody>
      </p:sp>
      <p:sp>
        <p:nvSpPr>
          <p:cNvPr id="7" name="Slide Number Placeholder 8">
            <a:extLst>
              <a:ext uri="{FF2B5EF4-FFF2-40B4-BE49-F238E27FC236}">
                <a16:creationId xmlns:a16="http://schemas.microsoft.com/office/drawing/2014/main" id="{4ABB952F-7631-41B7-876E-55C3936462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319B56-E554-4C68-B765-6545E6FF3E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47993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3706458-037F-4C9E-8C56-095DF70218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C29163B-6EAD-4200-8EB0-ED1AFB230C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IOP DClinPsy 2020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8312E10-C929-4D47-910B-C2D1B8BC4E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CC982E-D609-4400-97EF-C9BD8F9342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48057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139B56A-1BFD-425E-937C-948D61AA9F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0CC58C1-260A-4455-9F9D-AFEAF10057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IOP DClinPsy 2020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79A4CD6-B733-4B21-90A6-CB57FBAFE3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2BC898-7DBB-43EA-BE22-D47384896C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5280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29B0515-E5CD-499B-89F7-F96EC01703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5731714-45D5-4ACB-8524-608431E0B7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IOP DClinPsy 2020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402725B-0149-401A-8354-8314FA05BC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CE36CD-8DD7-4F17-9966-D146B17D0C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00684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6">
            <a:extLst>
              <a:ext uri="{FF2B5EF4-FFF2-40B4-BE49-F238E27FC236}">
                <a16:creationId xmlns:a16="http://schemas.microsoft.com/office/drawing/2014/main" id="{DD742F52-8D5C-4D3A-95DB-1302FAB7B2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7">
            <a:extLst>
              <a:ext uri="{FF2B5EF4-FFF2-40B4-BE49-F238E27FC236}">
                <a16:creationId xmlns:a16="http://schemas.microsoft.com/office/drawing/2014/main" id="{49A1C9EA-E90F-40DE-A33C-1E2B2A0D7B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IOP DClinPsy 2020</a:t>
            </a:r>
          </a:p>
        </p:txBody>
      </p:sp>
      <p:sp>
        <p:nvSpPr>
          <p:cNvPr id="7" name="Slide Number Placeholder 8">
            <a:extLst>
              <a:ext uri="{FF2B5EF4-FFF2-40B4-BE49-F238E27FC236}">
                <a16:creationId xmlns:a16="http://schemas.microsoft.com/office/drawing/2014/main" id="{BB37BA72-11C5-44C8-89CC-77124F0D6F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018A94-9701-40D7-AF0F-342366A835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598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8E092-6863-4E47-BED1-77D4C62D4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7195B5-6466-4EA7-925E-B037E409F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2F342A-E9A5-404E-A19D-198DB1B57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464DB-C562-41E6-B61E-DEE60785ADED}" type="datetimeFigureOut">
              <a:rPr lang="en-GB" smtClean="0"/>
              <a:t>30/01/2023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541F5A-3D81-4457-9D65-E325F4D7B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1A500E-BD13-4655-A38D-9968B8A19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4A4C6-3C56-4062-988A-7146031680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83791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6">
            <a:extLst>
              <a:ext uri="{FF2B5EF4-FFF2-40B4-BE49-F238E27FC236}">
                <a16:creationId xmlns:a16="http://schemas.microsoft.com/office/drawing/2014/main" id="{1437E1CB-FB74-4765-89DE-47D5DD963F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7">
            <a:extLst>
              <a:ext uri="{FF2B5EF4-FFF2-40B4-BE49-F238E27FC236}">
                <a16:creationId xmlns:a16="http://schemas.microsoft.com/office/drawing/2014/main" id="{0334FBFE-96D0-415A-88F4-43BD39BDB2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IOP DClinPsy 2020</a:t>
            </a:r>
          </a:p>
        </p:txBody>
      </p:sp>
      <p:sp>
        <p:nvSpPr>
          <p:cNvPr id="7" name="Slide Number Placeholder 8">
            <a:extLst>
              <a:ext uri="{FF2B5EF4-FFF2-40B4-BE49-F238E27FC236}">
                <a16:creationId xmlns:a16="http://schemas.microsoft.com/office/drawing/2014/main" id="{357EEA6A-DC43-4D27-8337-D432B33060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6D2196-EDCC-474B-A994-22F3DDA215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00231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A21A61-784C-4078-8963-95F8772704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27BC5D-0017-456C-8A8C-B63FE29CD3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IOP DClinPsy 2020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9702642-7156-419B-884D-20696C6D5C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B77DDB-11F0-433E-9231-E4D8C99685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79661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1642A84-DA64-426C-9141-B4CBDF579E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9275A6D-49E6-4A37-8E4E-6D3DFA95C7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IOP DClinPsy 2020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FA98EDD-AD71-449C-A8BD-844113E154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2B6E7F-1924-4D24-B8B5-9E4B4AB69B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01001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5" name="Date Placeholder 6">
            <a:extLst>
              <a:ext uri="{FF2B5EF4-FFF2-40B4-BE49-F238E27FC236}">
                <a16:creationId xmlns:a16="http://schemas.microsoft.com/office/drawing/2014/main" id="{DF376931-FB3A-4B29-8F05-650A7959FF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7">
            <a:extLst>
              <a:ext uri="{FF2B5EF4-FFF2-40B4-BE49-F238E27FC236}">
                <a16:creationId xmlns:a16="http://schemas.microsoft.com/office/drawing/2014/main" id="{0F793173-8A6C-4DC9-BC6B-272C4650C2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IOP DClinPsy 2020</a:t>
            </a:r>
          </a:p>
        </p:txBody>
      </p:sp>
      <p:sp>
        <p:nvSpPr>
          <p:cNvPr id="7" name="Slide Number Placeholder 8">
            <a:extLst>
              <a:ext uri="{FF2B5EF4-FFF2-40B4-BE49-F238E27FC236}">
                <a16:creationId xmlns:a16="http://schemas.microsoft.com/office/drawing/2014/main" id="{46ADF581-202B-4BBF-9EDD-E17E1C0E22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70FD9E-78E5-4469-B39D-EBFF6C1747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77423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40B080-ED4D-49E7-BAF5-4E039D470A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F1B826A-C6C9-492C-AA20-8DAAAB698C0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0C143-F2AB-48B5-98BE-078C97E75C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35361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C0C26C-2AB3-4B48-BA5F-36A682719C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40147A6-F061-40C8-B8A2-CDE52531C8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IOP DClinPsy 2020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0DB342-252C-427B-9ADD-CD4A9B28DD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E1191A-45B4-4094-B264-4208E4C451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7672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6EF09-A8F5-4797-8221-003277EA3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3DEB35-AB62-43E4-951E-AC6C49185B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744EDC-A35F-4C77-B0E8-23B49BB96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464DB-C562-41E6-B61E-DEE60785ADED}" type="datetimeFigureOut">
              <a:rPr lang="en-GB" smtClean="0"/>
              <a:t>30/01/2023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A7B181-42D3-4A4D-B388-609F4870F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399D59-4F1E-4969-A2F2-4A3DDE60F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4A4C6-3C56-4062-988A-7146031680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4537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5B1FA-6F02-4041-90BE-B49CD775F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AB6DE-6162-4659-9956-8200854A04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4F8149-F157-41F3-8EC2-57B5BB0777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535944-35D8-46EC-B3EC-F1A60CE63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464DB-C562-41E6-B61E-DEE60785ADED}" type="datetimeFigureOut">
              <a:rPr lang="en-GB" smtClean="0"/>
              <a:t>30/01/2023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71104A-239A-4A6B-A52F-39B939413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E4D114-72AF-4BED-9402-A493ECC9D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4A4C6-3C56-4062-988A-7146031680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406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C1199-D782-487E-A0AF-53906D410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408859-2FE4-4FED-85B8-781FFE255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B2C178-3208-4177-AD3F-17B0C406B6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F662E4-64FA-4033-A012-2368701B49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B87939-7328-4006-84A8-BFD2E324FC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D7F9F6-FE90-46DA-891A-0A11A3BE5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464DB-C562-41E6-B61E-DEE60785ADED}" type="datetimeFigureOut">
              <a:rPr lang="en-GB" smtClean="0"/>
              <a:t>30/01/2023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98D4B8-3881-440D-AA47-EFCABBC58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DAF845-C839-4C79-979A-CB0ACC798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4A4C6-3C56-4062-988A-7146031680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2154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C0639-DDE8-4592-9B02-18E929781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CF70A0-F811-429F-84BD-3AFF766A9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464DB-C562-41E6-B61E-DEE60785ADED}" type="datetimeFigureOut">
              <a:rPr lang="en-GB" smtClean="0"/>
              <a:t>30/01/2023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CF7AC2-35CF-43A1-B6BD-296FA5C96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A9B7EE-2B2F-427C-9A26-98CC56D85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4A4C6-3C56-4062-988A-7146031680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886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64DC9F-6BE3-4595-9430-6E0E3B1BF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464DB-C562-41E6-B61E-DEE60785ADED}" type="datetimeFigureOut">
              <a:rPr lang="en-GB" smtClean="0"/>
              <a:t>30/01/2023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A89FD61-C28C-4D2C-BD4C-4BE83373A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2E8621-3111-41CC-9B03-B86DFBA25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4A4C6-3C56-4062-988A-7146031680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3597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C5320-C9E7-440C-976E-6E7DF44DB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783EF2-C3C9-4B4E-970E-8D4D15402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4064FB-0BF9-4CAD-ADDB-6BF685499B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E08E6E-66D8-4159-8D9C-987FB5EAC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464DB-C562-41E6-B61E-DEE60785ADED}" type="datetimeFigureOut">
              <a:rPr lang="en-GB" smtClean="0"/>
              <a:t>30/01/2023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9B5B19-71EE-4F36-97A2-10F4ADB14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111BDD-60EA-4B94-BCA2-B87EF26BE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4A4C6-3C56-4062-988A-7146031680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89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7C4F1-DBD4-43C0-BE18-A45881AE4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9E8785-CFBB-4063-8910-96B4DF390B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90080D-A53B-4507-BB05-285A1A358D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8D357A-207D-4383-AA5A-6A5ACD2A9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464DB-C562-41E6-B61E-DEE60785ADED}" type="datetimeFigureOut">
              <a:rPr lang="en-GB" smtClean="0"/>
              <a:t>30/01/2023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B01EA6-D75C-4291-8027-DB0674B12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961796-B227-4C20-8055-7C7F69B25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4A4C6-3C56-4062-988A-7146031680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6685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C2E4AC-14E1-47CF-918E-AE7ACD835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061B22-775B-46FA-84D7-7B456EA682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4AD67A-FC48-41F3-AE3C-22AB142544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464DB-C562-41E6-B61E-DEE60785ADED}" type="datetimeFigureOut">
              <a:rPr lang="en-GB" smtClean="0"/>
              <a:t>30/01/2023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BB876B-E87F-469B-8C88-F92807D5A3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7AFCBC-5E91-4BD2-9420-8CB8FD3810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4A4C6-3C56-4062-988A-7146031680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163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5430EE9-84E5-43FB-8D69-2EEE192AD2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03055E9-3452-434B-8252-95D94712FF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60100" name="Rectangle 4">
            <a:extLst>
              <a:ext uri="{FF2B5EF4-FFF2-40B4-BE49-F238E27FC236}">
                <a16:creationId xmlns:a16="http://schemas.microsoft.com/office/drawing/2014/main" id="{B70ACE55-9FE1-46F7-8036-B9F7A4D4468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0102" name="Rectangle 6">
            <a:extLst>
              <a:ext uri="{FF2B5EF4-FFF2-40B4-BE49-F238E27FC236}">
                <a16:creationId xmlns:a16="http://schemas.microsoft.com/office/drawing/2014/main" id="{604C7EB8-2CB7-4A4E-9805-B08833915F1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D554443A-770C-41CF-8501-B40A63E90C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587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222268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222268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222268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222268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222268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6B6BC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B6BCF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6B6BC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6B6BC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6B6BCF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1">
            <a:extLst>
              <a:ext uri="{FF2B5EF4-FFF2-40B4-BE49-F238E27FC236}">
                <a16:creationId xmlns:a16="http://schemas.microsoft.com/office/drawing/2014/main" id="{C86A0FE2-B776-445D-AC6A-E1EC87B0A7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4" y="209550"/>
            <a:ext cx="7431087" cy="664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6" name="Rectangle 2">
            <a:extLst>
              <a:ext uri="{FF2B5EF4-FFF2-40B4-BE49-F238E27FC236}">
                <a16:creationId xmlns:a16="http://schemas.microsoft.com/office/drawing/2014/main" id="{C794672A-9F9C-411C-BA2A-12D13C4B2D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01086" y="423068"/>
            <a:ext cx="3886200" cy="1897063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altLang="en-US" sz="3200" dirty="0">
                <a:solidFill>
                  <a:srgbClr val="222268"/>
                </a:solidFill>
              </a:rPr>
              <a:t>Overview</a:t>
            </a:r>
            <a:br>
              <a:rPr lang="en-US" altLang="en-US" sz="3200" dirty="0">
                <a:solidFill>
                  <a:srgbClr val="222268"/>
                </a:solidFill>
              </a:rPr>
            </a:br>
            <a:r>
              <a:rPr lang="en-US" altLang="en-US" sz="3200" dirty="0">
                <a:solidFill>
                  <a:srgbClr val="222268"/>
                </a:solidFill>
              </a:rPr>
              <a:t>MANTRA formulation</a:t>
            </a:r>
            <a:endParaRPr lang="en-US" altLang="en-US" sz="3200" u="sng" dirty="0">
              <a:solidFill>
                <a:srgbClr val="222268"/>
              </a:solidFill>
            </a:endParaRPr>
          </a:p>
        </p:txBody>
      </p:sp>
      <p:sp>
        <p:nvSpPr>
          <p:cNvPr id="54277" name="Rectangle 4">
            <a:extLst>
              <a:ext uri="{FF2B5EF4-FFF2-40B4-BE49-F238E27FC236}">
                <a16:creationId xmlns:a16="http://schemas.microsoft.com/office/drawing/2014/main" id="{6D9EC0AE-0439-47B4-90CE-6E59070498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2209800"/>
            <a:ext cx="7772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6B6BCF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B6BC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B6BCF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B6BCF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B6BC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B6BC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B6BC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B6BC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B6BCF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u="sng">
              <a:solidFill>
                <a:srgbClr val="000000"/>
              </a:solidFill>
            </a:endParaRPr>
          </a:p>
        </p:txBody>
      </p:sp>
      <p:sp>
        <p:nvSpPr>
          <p:cNvPr id="54278" name="Rectangle 5">
            <a:extLst>
              <a:ext uri="{FF2B5EF4-FFF2-40B4-BE49-F238E27FC236}">
                <a16:creationId xmlns:a16="http://schemas.microsoft.com/office/drawing/2014/main" id="{045B53FD-13AE-4DA7-87B7-E283FE6911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49530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3200">
                <a:solidFill>
                  <a:srgbClr val="6B6BCF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B6BC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B6BCF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B6BCF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B6BC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B6BC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B6BC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B6BC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B6BCF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u="sng">
              <a:solidFill>
                <a:srgbClr val="000000"/>
              </a:solidFill>
            </a:endParaRPr>
          </a:p>
        </p:txBody>
      </p:sp>
      <p:sp>
        <p:nvSpPr>
          <p:cNvPr id="54279" name="Rectangle 2">
            <a:extLst>
              <a:ext uri="{FF2B5EF4-FFF2-40B4-BE49-F238E27FC236}">
                <a16:creationId xmlns:a16="http://schemas.microsoft.com/office/drawing/2014/main" id="{8639AC30-83F3-4013-90AB-0ACA37AF0C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112714"/>
            <a:ext cx="1371600" cy="1423987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rgbClr val="6B6BCF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rgbClr val="6B6BCF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rgbClr val="6B6BCF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rgbClr val="6B6BCF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rgbClr val="6B6BCF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B6BCF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B6BCF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B6BCF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6B6BCF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DC2BA73-7DDB-B041-96E9-14282C6A6CB2}"/>
              </a:ext>
            </a:extLst>
          </p:cNvPr>
          <p:cNvSpPr txBox="1"/>
          <p:nvPr/>
        </p:nvSpPr>
        <p:spPr>
          <a:xfrm>
            <a:off x="1243970" y="131967"/>
            <a:ext cx="227729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GB" sz="2000" b="1" dirty="0">
                <a:solidFill>
                  <a:prstClr val="black"/>
                </a:solidFill>
                <a:cs typeface="Arial"/>
              </a:rPr>
              <a:t>MANTRA</a:t>
            </a:r>
          </a:p>
          <a:p>
            <a:pPr>
              <a:defRPr/>
            </a:pPr>
            <a:endParaRPr lang="en-GB" b="1" dirty="0">
              <a:solidFill>
                <a:prstClr val="black"/>
              </a:solidFill>
              <a:cs typeface="Arial"/>
            </a:endParaRPr>
          </a:p>
          <a:p>
            <a:pPr>
              <a:defRPr/>
            </a:pPr>
            <a:r>
              <a:rPr lang="en-GB" b="1" i="1" dirty="0">
                <a:solidFill>
                  <a:prstClr val="black"/>
                </a:solidFill>
                <a:cs typeface="Arial"/>
              </a:rPr>
              <a:t>What you bring to AN</a:t>
            </a:r>
            <a:endParaRPr lang="en-US" b="1" i="1" dirty="0">
              <a:solidFill>
                <a:prstClr val="black"/>
              </a:solidFill>
              <a:cs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B30524B-F832-4BC7-9DE6-1BA09DF08C7B}"/>
              </a:ext>
            </a:extLst>
          </p:cNvPr>
          <p:cNvSpPr txBox="1"/>
          <p:nvPr/>
        </p:nvSpPr>
        <p:spPr>
          <a:xfrm>
            <a:off x="2141316" y="1604939"/>
            <a:ext cx="3727856" cy="20928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u="sng" dirty="0"/>
              <a:t>Traits/personality</a:t>
            </a:r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endParaRPr lang="en-GB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64A135B-1069-4654-BE9E-8A66A313D499}"/>
              </a:ext>
            </a:extLst>
          </p:cNvPr>
          <p:cNvSpPr txBox="1"/>
          <p:nvPr/>
        </p:nvSpPr>
        <p:spPr>
          <a:xfrm>
            <a:off x="6322831" y="1604939"/>
            <a:ext cx="3727856" cy="21544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u="sng" dirty="0"/>
              <a:t>Strengths</a:t>
            </a:r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17B2EAB-D20D-4268-BE4F-6A12045D58E1}"/>
              </a:ext>
            </a:extLst>
          </p:cNvPr>
          <p:cNvSpPr txBox="1"/>
          <p:nvPr/>
        </p:nvSpPr>
        <p:spPr>
          <a:xfrm>
            <a:off x="6322831" y="4138762"/>
            <a:ext cx="3727855" cy="20928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u="sng" dirty="0"/>
              <a:t>Supports</a:t>
            </a:r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endParaRPr lang="en-GB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15DBCF4-3FE7-4CDA-A754-F5D664682F1A}"/>
              </a:ext>
            </a:extLst>
          </p:cNvPr>
          <p:cNvSpPr txBox="1"/>
          <p:nvPr/>
        </p:nvSpPr>
        <p:spPr>
          <a:xfrm>
            <a:off x="2141315" y="4138762"/>
            <a:ext cx="3727856" cy="20928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u="sng" dirty="0"/>
              <a:t>Events/challenges/difficulties</a:t>
            </a:r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endParaRPr lang="en-GB" sz="1600" dirty="0"/>
          </a:p>
          <a:p>
            <a:endParaRPr lang="en-GB" dirty="0"/>
          </a:p>
        </p:txBody>
      </p:sp>
      <p:sp>
        <p:nvSpPr>
          <p:cNvPr id="3" name="Frame 2">
            <a:extLst>
              <a:ext uri="{FF2B5EF4-FFF2-40B4-BE49-F238E27FC236}">
                <a16:creationId xmlns:a16="http://schemas.microsoft.com/office/drawing/2014/main" id="{887640C9-A01F-440A-8F23-5782FCC59611}"/>
              </a:ext>
            </a:extLst>
          </p:cNvPr>
          <p:cNvSpPr/>
          <p:nvPr/>
        </p:nvSpPr>
        <p:spPr>
          <a:xfrm>
            <a:off x="1838220" y="1304805"/>
            <a:ext cx="8475361" cy="5168944"/>
          </a:xfrm>
          <a:prstGeom prst="frame">
            <a:avLst>
              <a:gd name="adj1" fmla="val 161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414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DC2BA73-7DDB-B041-96E9-14282C6A6CB2}"/>
              </a:ext>
            </a:extLst>
          </p:cNvPr>
          <p:cNvSpPr txBox="1"/>
          <p:nvPr/>
        </p:nvSpPr>
        <p:spPr>
          <a:xfrm>
            <a:off x="1243970" y="131967"/>
            <a:ext cx="423045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GB" sz="2000" b="1" dirty="0">
                <a:solidFill>
                  <a:prstClr val="black"/>
                </a:solidFill>
                <a:cs typeface="Arial"/>
              </a:rPr>
              <a:t>MANTRA</a:t>
            </a:r>
          </a:p>
          <a:p>
            <a:pPr>
              <a:defRPr/>
            </a:pPr>
            <a:endParaRPr lang="en-GB" b="1" dirty="0">
              <a:solidFill>
                <a:prstClr val="black"/>
              </a:solidFill>
              <a:cs typeface="Arial"/>
            </a:endParaRPr>
          </a:p>
          <a:p>
            <a:pPr>
              <a:defRPr/>
            </a:pPr>
            <a:r>
              <a:rPr lang="en-GB" b="1" i="1" dirty="0">
                <a:solidFill>
                  <a:prstClr val="black"/>
                </a:solidFill>
                <a:cs typeface="Arial"/>
              </a:rPr>
              <a:t>What keep AN going: </a:t>
            </a:r>
            <a:r>
              <a:rPr lang="en-GB" b="1" i="1" dirty="0">
                <a:solidFill>
                  <a:srgbClr val="0070C0"/>
                </a:solidFill>
                <a:cs typeface="Arial"/>
              </a:rPr>
              <a:t>Valued nature of AN</a:t>
            </a:r>
            <a:endParaRPr lang="en-US" b="1" i="1" dirty="0">
              <a:solidFill>
                <a:srgbClr val="0070C0"/>
              </a:solidFill>
              <a:cs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B30524B-F832-4BC7-9DE6-1BA09DF08C7B}"/>
              </a:ext>
            </a:extLst>
          </p:cNvPr>
          <p:cNvSpPr txBox="1"/>
          <p:nvPr/>
        </p:nvSpPr>
        <p:spPr>
          <a:xfrm>
            <a:off x="4621620" y="1435946"/>
            <a:ext cx="2948760" cy="11387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u="sng" dirty="0"/>
              <a:t>AN mode</a:t>
            </a:r>
          </a:p>
          <a:p>
            <a:endParaRPr lang="en-GB" sz="1600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64A135B-1069-4654-BE9E-8A66A313D499}"/>
              </a:ext>
            </a:extLst>
          </p:cNvPr>
          <p:cNvSpPr txBox="1"/>
          <p:nvPr/>
        </p:nvSpPr>
        <p:spPr>
          <a:xfrm>
            <a:off x="815164" y="3283502"/>
            <a:ext cx="2948760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Free text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17B2EAB-D20D-4268-BE4F-6A12045D58E1}"/>
              </a:ext>
            </a:extLst>
          </p:cNvPr>
          <p:cNvSpPr txBox="1"/>
          <p:nvPr/>
        </p:nvSpPr>
        <p:spPr>
          <a:xfrm>
            <a:off x="8428077" y="3314280"/>
            <a:ext cx="2948760" cy="11079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Free text</a:t>
            </a:r>
          </a:p>
          <a:p>
            <a:endParaRPr lang="en-GB" sz="1600" dirty="0"/>
          </a:p>
          <a:p>
            <a:endParaRPr lang="en-GB" sz="1600" dirty="0"/>
          </a:p>
          <a:p>
            <a:endParaRPr lang="en-GB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15DBCF4-3FE7-4CDA-A754-F5D664682F1A}"/>
              </a:ext>
            </a:extLst>
          </p:cNvPr>
          <p:cNvSpPr txBox="1"/>
          <p:nvPr/>
        </p:nvSpPr>
        <p:spPr>
          <a:xfrm>
            <a:off x="4621620" y="5168000"/>
            <a:ext cx="2948760" cy="11387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Free text</a:t>
            </a:r>
          </a:p>
          <a:p>
            <a:endParaRPr lang="en-GB" sz="1600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Arrow: Bent 4">
            <a:extLst>
              <a:ext uri="{FF2B5EF4-FFF2-40B4-BE49-F238E27FC236}">
                <a16:creationId xmlns:a16="http://schemas.microsoft.com/office/drawing/2014/main" id="{57FC34C3-C953-4BE1-A297-B99A34DC56E6}"/>
              </a:ext>
            </a:extLst>
          </p:cNvPr>
          <p:cNvSpPr/>
          <p:nvPr/>
        </p:nvSpPr>
        <p:spPr>
          <a:xfrm>
            <a:off x="2289544" y="1733107"/>
            <a:ext cx="1839432" cy="1252683"/>
          </a:xfrm>
          <a:prstGeom prst="bentArrow">
            <a:avLst>
              <a:gd name="adj1" fmla="val 10571"/>
              <a:gd name="adj2" fmla="val 14390"/>
              <a:gd name="adj3" fmla="val 25000"/>
              <a:gd name="adj4" fmla="val 94290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" name="Arrow: Bent 11">
            <a:extLst>
              <a:ext uri="{FF2B5EF4-FFF2-40B4-BE49-F238E27FC236}">
                <a16:creationId xmlns:a16="http://schemas.microsoft.com/office/drawing/2014/main" id="{EE8229EA-A75D-4A0D-B7DD-1B5373DF0735}"/>
              </a:ext>
            </a:extLst>
          </p:cNvPr>
          <p:cNvSpPr/>
          <p:nvPr/>
        </p:nvSpPr>
        <p:spPr>
          <a:xfrm rot="10800000">
            <a:off x="8063025" y="4720857"/>
            <a:ext cx="1839432" cy="1252683"/>
          </a:xfrm>
          <a:prstGeom prst="bentArrow">
            <a:avLst>
              <a:gd name="adj1" fmla="val 10571"/>
              <a:gd name="adj2" fmla="val 14390"/>
              <a:gd name="adj3" fmla="val 25000"/>
              <a:gd name="adj4" fmla="val 94290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3" name="Arrow: Bent 12">
            <a:extLst>
              <a:ext uri="{FF2B5EF4-FFF2-40B4-BE49-F238E27FC236}">
                <a16:creationId xmlns:a16="http://schemas.microsoft.com/office/drawing/2014/main" id="{0B38FF99-50F4-4BAB-A178-2AC68F5C92AE}"/>
              </a:ext>
            </a:extLst>
          </p:cNvPr>
          <p:cNvSpPr/>
          <p:nvPr/>
        </p:nvSpPr>
        <p:spPr>
          <a:xfrm rot="5400000">
            <a:off x="8302703" y="1618933"/>
            <a:ext cx="1252682" cy="1839432"/>
          </a:xfrm>
          <a:prstGeom prst="bentArrow">
            <a:avLst>
              <a:gd name="adj1" fmla="val 10571"/>
              <a:gd name="adj2" fmla="val 14390"/>
              <a:gd name="adj3" fmla="val 25000"/>
              <a:gd name="adj4" fmla="val 75000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4" name="Arrow: Bent 13">
            <a:extLst>
              <a:ext uri="{FF2B5EF4-FFF2-40B4-BE49-F238E27FC236}">
                <a16:creationId xmlns:a16="http://schemas.microsoft.com/office/drawing/2014/main" id="{E32E2DCC-AC07-4B2C-AB3B-2DB111F096DD}"/>
              </a:ext>
            </a:extLst>
          </p:cNvPr>
          <p:cNvSpPr/>
          <p:nvPr/>
        </p:nvSpPr>
        <p:spPr>
          <a:xfrm rot="16200000">
            <a:off x="2570264" y="4427482"/>
            <a:ext cx="1252682" cy="1839432"/>
          </a:xfrm>
          <a:prstGeom prst="bentArrow">
            <a:avLst>
              <a:gd name="adj1" fmla="val 10571"/>
              <a:gd name="adj2" fmla="val 14390"/>
              <a:gd name="adj3" fmla="val 25000"/>
              <a:gd name="adj4" fmla="val 75000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2165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DC2BA73-7DDB-B041-96E9-14282C6A6CB2}"/>
              </a:ext>
            </a:extLst>
          </p:cNvPr>
          <p:cNvSpPr txBox="1"/>
          <p:nvPr/>
        </p:nvSpPr>
        <p:spPr>
          <a:xfrm>
            <a:off x="1243970" y="131967"/>
            <a:ext cx="360746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GB" sz="2000" b="1" dirty="0">
                <a:solidFill>
                  <a:prstClr val="black"/>
                </a:solidFill>
                <a:cs typeface="Arial"/>
              </a:rPr>
              <a:t>MANTRA</a:t>
            </a:r>
          </a:p>
          <a:p>
            <a:pPr>
              <a:defRPr/>
            </a:pPr>
            <a:endParaRPr lang="en-GB" b="1" dirty="0">
              <a:solidFill>
                <a:prstClr val="black"/>
              </a:solidFill>
              <a:cs typeface="Arial"/>
            </a:endParaRPr>
          </a:p>
          <a:p>
            <a:pPr>
              <a:defRPr/>
            </a:pPr>
            <a:r>
              <a:rPr lang="en-GB" b="1" i="1" dirty="0">
                <a:solidFill>
                  <a:prstClr val="black"/>
                </a:solidFill>
                <a:cs typeface="Arial"/>
              </a:rPr>
              <a:t>What keep AN going: </a:t>
            </a:r>
            <a:r>
              <a:rPr lang="en-GB" b="1" i="1" dirty="0">
                <a:solidFill>
                  <a:srgbClr val="0070C0"/>
                </a:solidFill>
                <a:cs typeface="Arial"/>
              </a:rPr>
              <a:t>Thinking style</a:t>
            </a:r>
            <a:endParaRPr lang="en-US" b="1" i="1" dirty="0">
              <a:solidFill>
                <a:srgbClr val="0070C0"/>
              </a:solidFill>
              <a:cs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B30524B-F832-4BC7-9DE6-1BA09DF08C7B}"/>
              </a:ext>
            </a:extLst>
          </p:cNvPr>
          <p:cNvSpPr txBox="1"/>
          <p:nvPr/>
        </p:nvSpPr>
        <p:spPr>
          <a:xfrm>
            <a:off x="4621620" y="1435946"/>
            <a:ext cx="2948760" cy="11387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u="sng" dirty="0"/>
              <a:t>AN mode</a:t>
            </a:r>
          </a:p>
          <a:p>
            <a:endParaRPr lang="en-GB" sz="1600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64A135B-1069-4654-BE9E-8A66A313D499}"/>
              </a:ext>
            </a:extLst>
          </p:cNvPr>
          <p:cNvSpPr txBox="1"/>
          <p:nvPr/>
        </p:nvSpPr>
        <p:spPr>
          <a:xfrm>
            <a:off x="815164" y="3283502"/>
            <a:ext cx="2948760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Free text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17B2EAB-D20D-4268-BE4F-6A12045D58E1}"/>
              </a:ext>
            </a:extLst>
          </p:cNvPr>
          <p:cNvSpPr txBox="1"/>
          <p:nvPr/>
        </p:nvSpPr>
        <p:spPr>
          <a:xfrm>
            <a:off x="8428077" y="3314280"/>
            <a:ext cx="2948760" cy="11079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Free text</a:t>
            </a:r>
          </a:p>
          <a:p>
            <a:endParaRPr lang="en-GB" sz="1600" dirty="0"/>
          </a:p>
          <a:p>
            <a:endParaRPr lang="en-GB" sz="1600" dirty="0"/>
          </a:p>
          <a:p>
            <a:endParaRPr lang="en-GB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15DBCF4-3FE7-4CDA-A754-F5D664682F1A}"/>
              </a:ext>
            </a:extLst>
          </p:cNvPr>
          <p:cNvSpPr txBox="1"/>
          <p:nvPr/>
        </p:nvSpPr>
        <p:spPr>
          <a:xfrm>
            <a:off x="4621620" y="5168000"/>
            <a:ext cx="2948760" cy="11387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Free text</a:t>
            </a:r>
          </a:p>
          <a:p>
            <a:endParaRPr lang="en-GB" sz="1600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Arrow: Bent 4">
            <a:extLst>
              <a:ext uri="{FF2B5EF4-FFF2-40B4-BE49-F238E27FC236}">
                <a16:creationId xmlns:a16="http://schemas.microsoft.com/office/drawing/2014/main" id="{57FC34C3-C953-4BE1-A297-B99A34DC56E6}"/>
              </a:ext>
            </a:extLst>
          </p:cNvPr>
          <p:cNvSpPr/>
          <p:nvPr/>
        </p:nvSpPr>
        <p:spPr>
          <a:xfrm>
            <a:off x="2289544" y="1733107"/>
            <a:ext cx="1839432" cy="1252683"/>
          </a:xfrm>
          <a:prstGeom prst="bentArrow">
            <a:avLst>
              <a:gd name="adj1" fmla="val 10571"/>
              <a:gd name="adj2" fmla="val 14390"/>
              <a:gd name="adj3" fmla="val 25000"/>
              <a:gd name="adj4" fmla="val 94290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" name="Arrow: Bent 11">
            <a:extLst>
              <a:ext uri="{FF2B5EF4-FFF2-40B4-BE49-F238E27FC236}">
                <a16:creationId xmlns:a16="http://schemas.microsoft.com/office/drawing/2014/main" id="{EE8229EA-A75D-4A0D-B7DD-1B5373DF0735}"/>
              </a:ext>
            </a:extLst>
          </p:cNvPr>
          <p:cNvSpPr/>
          <p:nvPr/>
        </p:nvSpPr>
        <p:spPr>
          <a:xfrm rot="10800000">
            <a:off x="8063025" y="4720857"/>
            <a:ext cx="1839432" cy="1252683"/>
          </a:xfrm>
          <a:prstGeom prst="bentArrow">
            <a:avLst>
              <a:gd name="adj1" fmla="val 10571"/>
              <a:gd name="adj2" fmla="val 14390"/>
              <a:gd name="adj3" fmla="val 25000"/>
              <a:gd name="adj4" fmla="val 94290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3" name="Arrow: Bent 12">
            <a:extLst>
              <a:ext uri="{FF2B5EF4-FFF2-40B4-BE49-F238E27FC236}">
                <a16:creationId xmlns:a16="http://schemas.microsoft.com/office/drawing/2014/main" id="{0B38FF99-50F4-4BAB-A178-2AC68F5C92AE}"/>
              </a:ext>
            </a:extLst>
          </p:cNvPr>
          <p:cNvSpPr/>
          <p:nvPr/>
        </p:nvSpPr>
        <p:spPr>
          <a:xfrm rot="5400000">
            <a:off x="8302703" y="1618933"/>
            <a:ext cx="1252682" cy="1839432"/>
          </a:xfrm>
          <a:prstGeom prst="bentArrow">
            <a:avLst>
              <a:gd name="adj1" fmla="val 10571"/>
              <a:gd name="adj2" fmla="val 14390"/>
              <a:gd name="adj3" fmla="val 25000"/>
              <a:gd name="adj4" fmla="val 75000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4" name="Arrow: Bent 13">
            <a:extLst>
              <a:ext uri="{FF2B5EF4-FFF2-40B4-BE49-F238E27FC236}">
                <a16:creationId xmlns:a16="http://schemas.microsoft.com/office/drawing/2014/main" id="{E32E2DCC-AC07-4B2C-AB3B-2DB111F096DD}"/>
              </a:ext>
            </a:extLst>
          </p:cNvPr>
          <p:cNvSpPr/>
          <p:nvPr/>
        </p:nvSpPr>
        <p:spPr>
          <a:xfrm rot="16200000">
            <a:off x="2570264" y="4427482"/>
            <a:ext cx="1252682" cy="1839432"/>
          </a:xfrm>
          <a:prstGeom prst="bentArrow">
            <a:avLst>
              <a:gd name="adj1" fmla="val 10571"/>
              <a:gd name="adj2" fmla="val 14390"/>
              <a:gd name="adj3" fmla="val 25000"/>
              <a:gd name="adj4" fmla="val 75000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4012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DC2BA73-7DDB-B041-96E9-14282C6A6CB2}"/>
              </a:ext>
            </a:extLst>
          </p:cNvPr>
          <p:cNvSpPr txBox="1"/>
          <p:nvPr/>
        </p:nvSpPr>
        <p:spPr>
          <a:xfrm>
            <a:off x="1243970" y="131967"/>
            <a:ext cx="463973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GB" sz="2000" b="1" dirty="0">
                <a:solidFill>
                  <a:prstClr val="black"/>
                </a:solidFill>
                <a:cs typeface="Arial"/>
              </a:rPr>
              <a:t>MANTRA</a:t>
            </a:r>
          </a:p>
          <a:p>
            <a:pPr>
              <a:defRPr/>
            </a:pPr>
            <a:endParaRPr lang="en-GB" b="1" dirty="0">
              <a:solidFill>
                <a:prstClr val="black"/>
              </a:solidFill>
              <a:cs typeface="Arial"/>
            </a:endParaRPr>
          </a:p>
          <a:p>
            <a:pPr>
              <a:defRPr/>
            </a:pPr>
            <a:r>
              <a:rPr lang="en-GB" b="1" i="1" dirty="0">
                <a:solidFill>
                  <a:prstClr val="black"/>
                </a:solidFill>
                <a:cs typeface="Arial"/>
              </a:rPr>
              <a:t>What keep AN going: </a:t>
            </a:r>
            <a:r>
              <a:rPr lang="en-GB" b="1" i="1" dirty="0">
                <a:solidFill>
                  <a:srgbClr val="0070C0"/>
                </a:solidFill>
                <a:cs typeface="Arial"/>
              </a:rPr>
              <a:t>Social &amp; Emotional Mind</a:t>
            </a:r>
            <a:endParaRPr lang="en-US" b="1" i="1" dirty="0">
              <a:solidFill>
                <a:srgbClr val="0070C0"/>
              </a:solidFill>
              <a:cs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B30524B-F832-4BC7-9DE6-1BA09DF08C7B}"/>
              </a:ext>
            </a:extLst>
          </p:cNvPr>
          <p:cNvSpPr txBox="1"/>
          <p:nvPr/>
        </p:nvSpPr>
        <p:spPr>
          <a:xfrm>
            <a:off x="4621620" y="1435946"/>
            <a:ext cx="2948760" cy="11387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u="sng" dirty="0"/>
              <a:t>AN mode</a:t>
            </a:r>
          </a:p>
          <a:p>
            <a:endParaRPr lang="en-GB" sz="1600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64A135B-1069-4654-BE9E-8A66A313D499}"/>
              </a:ext>
            </a:extLst>
          </p:cNvPr>
          <p:cNvSpPr txBox="1"/>
          <p:nvPr/>
        </p:nvSpPr>
        <p:spPr>
          <a:xfrm>
            <a:off x="815164" y="3283502"/>
            <a:ext cx="2948760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Free text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17B2EAB-D20D-4268-BE4F-6A12045D58E1}"/>
              </a:ext>
            </a:extLst>
          </p:cNvPr>
          <p:cNvSpPr txBox="1"/>
          <p:nvPr/>
        </p:nvSpPr>
        <p:spPr>
          <a:xfrm>
            <a:off x="8428077" y="3314280"/>
            <a:ext cx="2948760" cy="11079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Free text</a:t>
            </a:r>
          </a:p>
          <a:p>
            <a:endParaRPr lang="en-GB" sz="1600" dirty="0"/>
          </a:p>
          <a:p>
            <a:endParaRPr lang="en-GB" sz="1600" dirty="0"/>
          </a:p>
          <a:p>
            <a:endParaRPr lang="en-GB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15DBCF4-3FE7-4CDA-A754-F5D664682F1A}"/>
              </a:ext>
            </a:extLst>
          </p:cNvPr>
          <p:cNvSpPr txBox="1"/>
          <p:nvPr/>
        </p:nvSpPr>
        <p:spPr>
          <a:xfrm>
            <a:off x="4621620" y="5168000"/>
            <a:ext cx="2948760" cy="11387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Free text</a:t>
            </a:r>
          </a:p>
          <a:p>
            <a:endParaRPr lang="en-GB" sz="1600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Arrow: Bent 4">
            <a:extLst>
              <a:ext uri="{FF2B5EF4-FFF2-40B4-BE49-F238E27FC236}">
                <a16:creationId xmlns:a16="http://schemas.microsoft.com/office/drawing/2014/main" id="{57FC34C3-C953-4BE1-A297-B99A34DC56E6}"/>
              </a:ext>
            </a:extLst>
          </p:cNvPr>
          <p:cNvSpPr/>
          <p:nvPr/>
        </p:nvSpPr>
        <p:spPr>
          <a:xfrm>
            <a:off x="2289544" y="1733107"/>
            <a:ext cx="1839432" cy="1252683"/>
          </a:xfrm>
          <a:prstGeom prst="bentArrow">
            <a:avLst>
              <a:gd name="adj1" fmla="val 10571"/>
              <a:gd name="adj2" fmla="val 14390"/>
              <a:gd name="adj3" fmla="val 25000"/>
              <a:gd name="adj4" fmla="val 94290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" name="Arrow: Bent 11">
            <a:extLst>
              <a:ext uri="{FF2B5EF4-FFF2-40B4-BE49-F238E27FC236}">
                <a16:creationId xmlns:a16="http://schemas.microsoft.com/office/drawing/2014/main" id="{EE8229EA-A75D-4A0D-B7DD-1B5373DF0735}"/>
              </a:ext>
            </a:extLst>
          </p:cNvPr>
          <p:cNvSpPr/>
          <p:nvPr/>
        </p:nvSpPr>
        <p:spPr>
          <a:xfrm rot="10800000">
            <a:off x="8063025" y="4720857"/>
            <a:ext cx="1839432" cy="1252683"/>
          </a:xfrm>
          <a:prstGeom prst="bentArrow">
            <a:avLst>
              <a:gd name="adj1" fmla="val 10571"/>
              <a:gd name="adj2" fmla="val 14390"/>
              <a:gd name="adj3" fmla="val 25000"/>
              <a:gd name="adj4" fmla="val 94290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3" name="Arrow: Bent 12">
            <a:extLst>
              <a:ext uri="{FF2B5EF4-FFF2-40B4-BE49-F238E27FC236}">
                <a16:creationId xmlns:a16="http://schemas.microsoft.com/office/drawing/2014/main" id="{0B38FF99-50F4-4BAB-A178-2AC68F5C92AE}"/>
              </a:ext>
            </a:extLst>
          </p:cNvPr>
          <p:cNvSpPr/>
          <p:nvPr/>
        </p:nvSpPr>
        <p:spPr>
          <a:xfrm rot="5400000">
            <a:off x="8302703" y="1618933"/>
            <a:ext cx="1252682" cy="1839432"/>
          </a:xfrm>
          <a:prstGeom prst="bentArrow">
            <a:avLst>
              <a:gd name="adj1" fmla="val 10571"/>
              <a:gd name="adj2" fmla="val 14390"/>
              <a:gd name="adj3" fmla="val 25000"/>
              <a:gd name="adj4" fmla="val 75000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4" name="Arrow: Bent 13">
            <a:extLst>
              <a:ext uri="{FF2B5EF4-FFF2-40B4-BE49-F238E27FC236}">
                <a16:creationId xmlns:a16="http://schemas.microsoft.com/office/drawing/2014/main" id="{E32E2DCC-AC07-4B2C-AB3B-2DB111F096DD}"/>
              </a:ext>
            </a:extLst>
          </p:cNvPr>
          <p:cNvSpPr/>
          <p:nvPr/>
        </p:nvSpPr>
        <p:spPr>
          <a:xfrm rot="16200000">
            <a:off x="2570264" y="4427482"/>
            <a:ext cx="1252682" cy="1839432"/>
          </a:xfrm>
          <a:prstGeom prst="bentArrow">
            <a:avLst>
              <a:gd name="adj1" fmla="val 10571"/>
              <a:gd name="adj2" fmla="val 14390"/>
              <a:gd name="adj3" fmla="val 25000"/>
              <a:gd name="adj4" fmla="val 75000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915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DC2BA73-7DDB-B041-96E9-14282C6A6CB2}"/>
              </a:ext>
            </a:extLst>
          </p:cNvPr>
          <p:cNvSpPr txBox="1"/>
          <p:nvPr/>
        </p:nvSpPr>
        <p:spPr>
          <a:xfrm>
            <a:off x="1243970" y="131967"/>
            <a:ext cx="536268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GB" sz="2000" b="1" dirty="0">
                <a:solidFill>
                  <a:prstClr val="black"/>
                </a:solidFill>
                <a:cs typeface="Arial"/>
              </a:rPr>
              <a:t>MANTRA</a:t>
            </a:r>
          </a:p>
          <a:p>
            <a:pPr>
              <a:defRPr/>
            </a:pPr>
            <a:endParaRPr lang="en-GB" b="1" dirty="0">
              <a:solidFill>
                <a:prstClr val="black"/>
              </a:solidFill>
              <a:cs typeface="Arial"/>
            </a:endParaRPr>
          </a:p>
          <a:p>
            <a:pPr>
              <a:defRPr/>
            </a:pPr>
            <a:r>
              <a:rPr lang="en-GB" b="1" i="1" dirty="0">
                <a:solidFill>
                  <a:prstClr val="black"/>
                </a:solidFill>
                <a:cs typeface="Arial"/>
              </a:rPr>
              <a:t>What keep AN going: </a:t>
            </a:r>
            <a:r>
              <a:rPr lang="en-GB" b="1" i="1" dirty="0">
                <a:solidFill>
                  <a:srgbClr val="0070C0"/>
                </a:solidFill>
                <a:cs typeface="Arial"/>
              </a:rPr>
              <a:t>How close others keep AN going</a:t>
            </a:r>
            <a:endParaRPr lang="en-US" b="1" i="1" dirty="0">
              <a:solidFill>
                <a:srgbClr val="0070C0"/>
              </a:solidFill>
              <a:cs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B30524B-F832-4BC7-9DE6-1BA09DF08C7B}"/>
              </a:ext>
            </a:extLst>
          </p:cNvPr>
          <p:cNvSpPr txBox="1"/>
          <p:nvPr/>
        </p:nvSpPr>
        <p:spPr>
          <a:xfrm>
            <a:off x="4621620" y="1435946"/>
            <a:ext cx="2948760" cy="11387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u="sng" dirty="0"/>
              <a:t>AN mode</a:t>
            </a:r>
          </a:p>
          <a:p>
            <a:endParaRPr lang="en-GB" sz="1600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64A135B-1069-4654-BE9E-8A66A313D499}"/>
              </a:ext>
            </a:extLst>
          </p:cNvPr>
          <p:cNvSpPr txBox="1"/>
          <p:nvPr/>
        </p:nvSpPr>
        <p:spPr>
          <a:xfrm>
            <a:off x="815164" y="3283502"/>
            <a:ext cx="2948760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Free text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17B2EAB-D20D-4268-BE4F-6A12045D58E1}"/>
              </a:ext>
            </a:extLst>
          </p:cNvPr>
          <p:cNvSpPr txBox="1"/>
          <p:nvPr/>
        </p:nvSpPr>
        <p:spPr>
          <a:xfrm>
            <a:off x="8428077" y="3314280"/>
            <a:ext cx="2948760" cy="11079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Free text</a:t>
            </a:r>
          </a:p>
          <a:p>
            <a:endParaRPr lang="en-GB" sz="1600" dirty="0"/>
          </a:p>
          <a:p>
            <a:endParaRPr lang="en-GB" sz="1600" dirty="0"/>
          </a:p>
          <a:p>
            <a:endParaRPr lang="en-GB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15DBCF4-3FE7-4CDA-A754-F5D664682F1A}"/>
              </a:ext>
            </a:extLst>
          </p:cNvPr>
          <p:cNvSpPr txBox="1"/>
          <p:nvPr/>
        </p:nvSpPr>
        <p:spPr>
          <a:xfrm>
            <a:off x="4621620" y="5168000"/>
            <a:ext cx="2948760" cy="11387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Free text</a:t>
            </a:r>
          </a:p>
          <a:p>
            <a:endParaRPr lang="en-GB" sz="1600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Arrow: Bent 4">
            <a:extLst>
              <a:ext uri="{FF2B5EF4-FFF2-40B4-BE49-F238E27FC236}">
                <a16:creationId xmlns:a16="http://schemas.microsoft.com/office/drawing/2014/main" id="{57FC34C3-C953-4BE1-A297-B99A34DC56E6}"/>
              </a:ext>
            </a:extLst>
          </p:cNvPr>
          <p:cNvSpPr/>
          <p:nvPr/>
        </p:nvSpPr>
        <p:spPr>
          <a:xfrm>
            <a:off x="2289544" y="1733107"/>
            <a:ext cx="1839432" cy="1252683"/>
          </a:xfrm>
          <a:prstGeom prst="bentArrow">
            <a:avLst>
              <a:gd name="adj1" fmla="val 10571"/>
              <a:gd name="adj2" fmla="val 14390"/>
              <a:gd name="adj3" fmla="val 25000"/>
              <a:gd name="adj4" fmla="val 94290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" name="Arrow: Bent 11">
            <a:extLst>
              <a:ext uri="{FF2B5EF4-FFF2-40B4-BE49-F238E27FC236}">
                <a16:creationId xmlns:a16="http://schemas.microsoft.com/office/drawing/2014/main" id="{EE8229EA-A75D-4A0D-B7DD-1B5373DF0735}"/>
              </a:ext>
            </a:extLst>
          </p:cNvPr>
          <p:cNvSpPr/>
          <p:nvPr/>
        </p:nvSpPr>
        <p:spPr>
          <a:xfrm rot="10800000">
            <a:off x="8063025" y="4720857"/>
            <a:ext cx="1839432" cy="1252683"/>
          </a:xfrm>
          <a:prstGeom prst="bentArrow">
            <a:avLst>
              <a:gd name="adj1" fmla="val 10571"/>
              <a:gd name="adj2" fmla="val 14390"/>
              <a:gd name="adj3" fmla="val 25000"/>
              <a:gd name="adj4" fmla="val 94290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3" name="Arrow: Bent 12">
            <a:extLst>
              <a:ext uri="{FF2B5EF4-FFF2-40B4-BE49-F238E27FC236}">
                <a16:creationId xmlns:a16="http://schemas.microsoft.com/office/drawing/2014/main" id="{0B38FF99-50F4-4BAB-A178-2AC68F5C92AE}"/>
              </a:ext>
            </a:extLst>
          </p:cNvPr>
          <p:cNvSpPr/>
          <p:nvPr/>
        </p:nvSpPr>
        <p:spPr>
          <a:xfrm rot="5400000">
            <a:off x="8302703" y="1618933"/>
            <a:ext cx="1252682" cy="1839432"/>
          </a:xfrm>
          <a:prstGeom prst="bentArrow">
            <a:avLst>
              <a:gd name="adj1" fmla="val 10571"/>
              <a:gd name="adj2" fmla="val 14390"/>
              <a:gd name="adj3" fmla="val 25000"/>
              <a:gd name="adj4" fmla="val 75000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4" name="Arrow: Bent 13">
            <a:extLst>
              <a:ext uri="{FF2B5EF4-FFF2-40B4-BE49-F238E27FC236}">
                <a16:creationId xmlns:a16="http://schemas.microsoft.com/office/drawing/2014/main" id="{E32E2DCC-AC07-4B2C-AB3B-2DB111F096DD}"/>
              </a:ext>
            </a:extLst>
          </p:cNvPr>
          <p:cNvSpPr/>
          <p:nvPr/>
        </p:nvSpPr>
        <p:spPr>
          <a:xfrm rot="16200000">
            <a:off x="2570264" y="4427482"/>
            <a:ext cx="1252682" cy="1839432"/>
          </a:xfrm>
          <a:prstGeom prst="bentArrow">
            <a:avLst>
              <a:gd name="adj1" fmla="val 10571"/>
              <a:gd name="adj2" fmla="val 14390"/>
              <a:gd name="adj3" fmla="val 25000"/>
              <a:gd name="adj4" fmla="val 75000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204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DC2BA73-7DDB-B041-96E9-14282C6A6CB2}"/>
              </a:ext>
            </a:extLst>
          </p:cNvPr>
          <p:cNvSpPr txBox="1"/>
          <p:nvPr/>
        </p:nvSpPr>
        <p:spPr>
          <a:xfrm>
            <a:off x="1243970" y="131967"/>
            <a:ext cx="312123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GB" sz="2000" b="1" dirty="0">
                <a:solidFill>
                  <a:prstClr val="black"/>
                </a:solidFill>
                <a:cs typeface="Arial"/>
              </a:rPr>
              <a:t>MANTRA</a:t>
            </a:r>
          </a:p>
          <a:p>
            <a:pPr>
              <a:defRPr/>
            </a:pPr>
            <a:endParaRPr lang="en-GB" b="1" dirty="0">
              <a:solidFill>
                <a:prstClr val="black"/>
              </a:solidFill>
              <a:cs typeface="Arial"/>
            </a:endParaRPr>
          </a:p>
          <a:p>
            <a:pPr>
              <a:defRPr/>
            </a:pPr>
            <a:r>
              <a:rPr lang="en-GB" b="1" i="1" dirty="0">
                <a:solidFill>
                  <a:prstClr val="black"/>
                </a:solidFill>
                <a:cs typeface="Arial"/>
              </a:rPr>
              <a:t>What keep AN going: </a:t>
            </a:r>
            <a:r>
              <a:rPr lang="en-GB" b="1" i="1" dirty="0">
                <a:solidFill>
                  <a:srgbClr val="0070C0"/>
                </a:solidFill>
                <a:cs typeface="Arial"/>
              </a:rPr>
              <a:t>Free text</a:t>
            </a:r>
            <a:endParaRPr lang="en-US" b="1" i="1" dirty="0">
              <a:solidFill>
                <a:srgbClr val="0070C0"/>
              </a:solidFill>
              <a:cs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B30524B-F832-4BC7-9DE6-1BA09DF08C7B}"/>
              </a:ext>
            </a:extLst>
          </p:cNvPr>
          <p:cNvSpPr txBox="1"/>
          <p:nvPr/>
        </p:nvSpPr>
        <p:spPr>
          <a:xfrm>
            <a:off x="4621620" y="1435946"/>
            <a:ext cx="2948760" cy="11387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u="sng" dirty="0"/>
              <a:t>AN mode</a:t>
            </a:r>
          </a:p>
          <a:p>
            <a:endParaRPr lang="en-GB" sz="1600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64A135B-1069-4654-BE9E-8A66A313D499}"/>
              </a:ext>
            </a:extLst>
          </p:cNvPr>
          <p:cNvSpPr txBox="1"/>
          <p:nvPr/>
        </p:nvSpPr>
        <p:spPr>
          <a:xfrm>
            <a:off x="815164" y="3283502"/>
            <a:ext cx="2948760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Free text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17B2EAB-D20D-4268-BE4F-6A12045D58E1}"/>
              </a:ext>
            </a:extLst>
          </p:cNvPr>
          <p:cNvSpPr txBox="1"/>
          <p:nvPr/>
        </p:nvSpPr>
        <p:spPr>
          <a:xfrm>
            <a:off x="8428077" y="3314280"/>
            <a:ext cx="2948760" cy="11079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Free text</a:t>
            </a:r>
          </a:p>
          <a:p>
            <a:endParaRPr lang="en-GB" sz="1600" dirty="0"/>
          </a:p>
          <a:p>
            <a:endParaRPr lang="en-GB" sz="1600" dirty="0"/>
          </a:p>
          <a:p>
            <a:endParaRPr lang="en-GB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15DBCF4-3FE7-4CDA-A754-F5D664682F1A}"/>
              </a:ext>
            </a:extLst>
          </p:cNvPr>
          <p:cNvSpPr txBox="1"/>
          <p:nvPr/>
        </p:nvSpPr>
        <p:spPr>
          <a:xfrm>
            <a:off x="4621620" y="5168000"/>
            <a:ext cx="2948760" cy="11387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Free text</a:t>
            </a:r>
          </a:p>
          <a:p>
            <a:endParaRPr lang="en-GB" sz="1600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Arrow: Bent 4">
            <a:extLst>
              <a:ext uri="{FF2B5EF4-FFF2-40B4-BE49-F238E27FC236}">
                <a16:creationId xmlns:a16="http://schemas.microsoft.com/office/drawing/2014/main" id="{57FC34C3-C953-4BE1-A297-B99A34DC56E6}"/>
              </a:ext>
            </a:extLst>
          </p:cNvPr>
          <p:cNvSpPr/>
          <p:nvPr/>
        </p:nvSpPr>
        <p:spPr>
          <a:xfrm>
            <a:off x="2289544" y="1733107"/>
            <a:ext cx="1839432" cy="1252683"/>
          </a:xfrm>
          <a:prstGeom prst="bentArrow">
            <a:avLst>
              <a:gd name="adj1" fmla="val 10571"/>
              <a:gd name="adj2" fmla="val 14390"/>
              <a:gd name="adj3" fmla="val 25000"/>
              <a:gd name="adj4" fmla="val 94290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" name="Arrow: Bent 11">
            <a:extLst>
              <a:ext uri="{FF2B5EF4-FFF2-40B4-BE49-F238E27FC236}">
                <a16:creationId xmlns:a16="http://schemas.microsoft.com/office/drawing/2014/main" id="{EE8229EA-A75D-4A0D-B7DD-1B5373DF0735}"/>
              </a:ext>
            </a:extLst>
          </p:cNvPr>
          <p:cNvSpPr/>
          <p:nvPr/>
        </p:nvSpPr>
        <p:spPr>
          <a:xfrm rot="10800000">
            <a:off x="8063025" y="4720857"/>
            <a:ext cx="1839432" cy="1252683"/>
          </a:xfrm>
          <a:prstGeom prst="bentArrow">
            <a:avLst>
              <a:gd name="adj1" fmla="val 10571"/>
              <a:gd name="adj2" fmla="val 14390"/>
              <a:gd name="adj3" fmla="val 25000"/>
              <a:gd name="adj4" fmla="val 94290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3" name="Arrow: Bent 12">
            <a:extLst>
              <a:ext uri="{FF2B5EF4-FFF2-40B4-BE49-F238E27FC236}">
                <a16:creationId xmlns:a16="http://schemas.microsoft.com/office/drawing/2014/main" id="{0B38FF99-50F4-4BAB-A178-2AC68F5C92AE}"/>
              </a:ext>
            </a:extLst>
          </p:cNvPr>
          <p:cNvSpPr/>
          <p:nvPr/>
        </p:nvSpPr>
        <p:spPr>
          <a:xfrm rot="5400000">
            <a:off x="8302703" y="1618933"/>
            <a:ext cx="1252682" cy="1839432"/>
          </a:xfrm>
          <a:prstGeom prst="bentArrow">
            <a:avLst>
              <a:gd name="adj1" fmla="val 10571"/>
              <a:gd name="adj2" fmla="val 14390"/>
              <a:gd name="adj3" fmla="val 25000"/>
              <a:gd name="adj4" fmla="val 75000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4" name="Arrow: Bent 13">
            <a:extLst>
              <a:ext uri="{FF2B5EF4-FFF2-40B4-BE49-F238E27FC236}">
                <a16:creationId xmlns:a16="http://schemas.microsoft.com/office/drawing/2014/main" id="{E32E2DCC-AC07-4B2C-AB3B-2DB111F096DD}"/>
              </a:ext>
            </a:extLst>
          </p:cNvPr>
          <p:cNvSpPr/>
          <p:nvPr/>
        </p:nvSpPr>
        <p:spPr>
          <a:xfrm rot="16200000">
            <a:off x="2570264" y="4427482"/>
            <a:ext cx="1252682" cy="1839432"/>
          </a:xfrm>
          <a:prstGeom prst="bentArrow">
            <a:avLst>
              <a:gd name="adj1" fmla="val 10571"/>
              <a:gd name="adj2" fmla="val 14390"/>
              <a:gd name="adj3" fmla="val 25000"/>
              <a:gd name="adj4" fmla="val 75000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899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109</Words>
  <Application>Microsoft Office PowerPoint</Application>
  <PresentationFormat>Widescreen</PresentationFormat>
  <Paragraphs>84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Default Design</vt:lpstr>
      <vt:lpstr>Overview MANTRA formulation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Davey, Amanda</dc:creator>
  <cp:lastModifiedBy>Allen, Karina</cp:lastModifiedBy>
  <cp:revision>9</cp:revision>
  <dcterms:created xsi:type="dcterms:W3CDTF">2020-05-06T09:43:48Z</dcterms:created>
  <dcterms:modified xsi:type="dcterms:W3CDTF">2023-01-30T12:24:28Z</dcterms:modified>
</cp:coreProperties>
</file>